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9D"/>
    <a:srgbClr val="009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1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342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7685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8445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440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9279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970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490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05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31FA09C-FE9A-4433-93AE-9D9BD70D76F3}"/>
              </a:ext>
            </a:extLst>
          </p:cNvPr>
          <p:cNvGrpSpPr/>
          <p:nvPr userDrawn="1"/>
        </p:nvGrpSpPr>
        <p:grpSpPr>
          <a:xfrm rot="10800000">
            <a:off x="7695393" y="9605460"/>
            <a:ext cx="7320435" cy="855474"/>
            <a:chOff x="-2114550" y="10553700"/>
            <a:chExt cx="9654199" cy="1333500"/>
          </a:xfrm>
        </p:grpSpPr>
        <p:sp>
          <p:nvSpPr>
            <p:cNvPr id="3" name="角丸四角形 21">
              <a:extLst>
                <a:ext uri="{FF2B5EF4-FFF2-40B4-BE49-F238E27FC236}">
                  <a16:creationId xmlns:a16="http://schemas.microsoft.com/office/drawing/2014/main" id="{92176AD5-B27C-4AFE-8C38-2837B84C648B}"/>
                </a:ext>
              </a:extLst>
            </p:cNvPr>
            <p:cNvSpPr/>
            <p:nvPr/>
          </p:nvSpPr>
          <p:spPr>
            <a:xfrm>
              <a:off x="-2114550" y="10553700"/>
              <a:ext cx="8972550" cy="1333500"/>
            </a:xfrm>
            <a:prstGeom prst="roundRect">
              <a:avLst/>
            </a:prstGeom>
            <a:solidFill>
              <a:srgbClr val="0051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二等辺三角形 3">
              <a:extLst>
                <a:ext uri="{FF2B5EF4-FFF2-40B4-BE49-F238E27FC236}">
                  <a16:creationId xmlns:a16="http://schemas.microsoft.com/office/drawing/2014/main" id="{83E76220-5363-437F-81E3-0959BD60F17C}"/>
                </a:ext>
              </a:extLst>
            </p:cNvPr>
            <p:cNvSpPr/>
            <p:nvPr/>
          </p:nvSpPr>
          <p:spPr>
            <a:xfrm rot="16432846" flipV="1">
              <a:off x="6500760" y="10748261"/>
              <a:ext cx="949579" cy="1128199"/>
            </a:xfrm>
            <a:prstGeom prst="triangle">
              <a:avLst>
                <a:gd name="adj" fmla="val 65636"/>
              </a:avLst>
            </a:prstGeom>
            <a:solidFill>
              <a:srgbClr val="0051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5910394-29C7-451A-87EA-BA64C9AA8880}"/>
              </a:ext>
            </a:extLst>
          </p:cNvPr>
          <p:cNvSpPr txBox="1"/>
          <p:nvPr userDrawn="1"/>
        </p:nvSpPr>
        <p:spPr>
          <a:xfrm>
            <a:off x="8212263" y="9736413"/>
            <a:ext cx="6803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400" b="1" dirty="0" smtClean="0">
                <a:solidFill>
                  <a:schemeClr val="bg1"/>
                </a:solidFill>
                <a:latin typeface="+mn-ea"/>
              </a:rPr>
              <a:t>神社名・施設名をいれましょう。</a:t>
            </a:r>
            <a:endParaRPr kumimoji="1" lang="en-US" altLang="ja-JP" sz="24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96354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92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186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C43C5D4C-9E98-415B-A34A-B146DA6E29BF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00" y="2340000"/>
            <a:ext cx="1944000" cy="1944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A5676313-2963-4A8A-83CE-04EA4F83F78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8000" y="2340000"/>
            <a:ext cx="1944000" cy="1944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F4B6869-B601-4DF8-BBB3-FE3C28F6F12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000" y="2340000"/>
            <a:ext cx="1944000" cy="19440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CD36DD3D-F59B-449C-8477-004CFFE7093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000" y="4572000"/>
            <a:ext cx="1944000" cy="19440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BD8DA4FF-D084-4342-96B7-3DB9F2F69AB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8000" y="4572000"/>
            <a:ext cx="1944000" cy="194400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F967C194-467E-4967-ABDF-3775D195C2A7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00" y="4572000"/>
            <a:ext cx="1944000" cy="19440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95701CDB-0121-4E9D-8C26-561F2EA8CDE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00" y="6804000"/>
            <a:ext cx="1944000" cy="1944000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D83AA29F-C1FD-4C1C-843F-7B3FD3FE7E9F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8000" y="6804000"/>
            <a:ext cx="1944000" cy="194400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79BB60DF-7447-4CEB-8F40-1DAFFFACDC4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000" y="6804000"/>
            <a:ext cx="1944000" cy="1944000"/>
          </a:xfrm>
          <a:prstGeom prst="rect">
            <a:avLst/>
          </a:prstGeom>
        </p:spPr>
      </p:pic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F7ED963-3F0F-4640-8A0F-02C0BD857BF6}"/>
              </a:ext>
            </a:extLst>
          </p:cNvPr>
          <p:cNvSpPr/>
          <p:nvPr userDrawn="1"/>
        </p:nvSpPr>
        <p:spPr>
          <a:xfrm>
            <a:off x="-9006710" y="1"/>
            <a:ext cx="8894304" cy="10691812"/>
          </a:xfrm>
          <a:prstGeom prst="rect">
            <a:avLst/>
          </a:prstGeom>
          <a:noFill/>
          <a:ln>
            <a:solidFill>
              <a:srgbClr val="0052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47"/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A9CDB9B6-B782-4666-BA00-7C810DF1AF4C}"/>
              </a:ext>
            </a:extLst>
          </p:cNvPr>
          <p:cNvSpPr/>
          <p:nvPr userDrawn="1"/>
        </p:nvSpPr>
        <p:spPr>
          <a:xfrm>
            <a:off x="-9006709" y="0"/>
            <a:ext cx="8894303" cy="992777"/>
          </a:xfrm>
          <a:prstGeom prst="rect">
            <a:avLst/>
          </a:prstGeom>
          <a:solidFill>
            <a:srgbClr val="0051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2400" b="1" dirty="0" smtClean="0"/>
              <a:t>コロナウイルス感染症対策ピクトグラム</a:t>
            </a:r>
            <a:endParaRPr kumimoji="1" lang="en-US" altLang="ja-JP" sz="2400" b="1" dirty="0" smtClean="0"/>
          </a:p>
          <a:p>
            <a:pPr algn="ctr">
              <a:lnSpc>
                <a:spcPct val="150000"/>
              </a:lnSpc>
            </a:pPr>
            <a:r>
              <a:rPr kumimoji="1" lang="ja-JP" altLang="en-US" sz="1400" b="1" dirty="0" smtClean="0"/>
              <a:t>（該当するピクトグラムを選んでポスターに移動します）</a:t>
            </a:r>
            <a:endParaRPr kumimoji="1" lang="ja-JP" altLang="en-US" sz="1400" b="1" dirty="0"/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98CA9632-5C61-418F-A505-28E5CC4C6DEB}"/>
              </a:ext>
            </a:extLst>
          </p:cNvPr>
          <p:cNvSpPr/>
          <p:nvPr userDrawn="1"/>
        </p:nvSpPr>
        <p:spPr>
          <a:xfrm>
            <a:off x="7685444" y="1"/>
            <a:ext cx="7429733" cy="8747999"/>
          </a:xfrm>
          <a:prstGeom prst="rect">
            <a:avLst/>
          </a:prstGeom>
          <a:noFill/>
          <a:ln>
            <a:solidFill>
              <a:srgbClr val="0052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47"/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F7F5572-B81E-4FC3-9384-BD320901DCE9}"/>
              </a:ext>
            </a:extLst>
          </p:cNvPr>
          <p:cNvSpPr/>
          <p:nvPr userDrawn="1"/>
        </p:nvSpPr>
        <p:spPr>
          <a:xfrm>
            <a:off x="7685446" y="0"/>
            <a:ext cx="7429732" cy="992777"/>
          </a:xfrm>
          <a:prstGeom prst="rect">
            <a:avLst/>
          </a:prstGeom>
          <a:solidFill>
            <a:srgbClr val="0051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2400" b="1" dirty="0" smtClean="0"/>
              <a:t>タイトル・その他</a:t>
            </a:r>
            <a:endParaRPr kumimoji="1" lang="en-US" altLang="ja-JP" sz="2400" b="1" dirty="0" smtClean="0"/>
          </a:p>
          <a:p>
            <a:pPr algn="ctr">
              <a:lnSpc>
                <a:spcPct val="150000"/>
              </a:lnSpc>
            </a:pPr>
            <a:r>
              <a:rPr kumimoji="1" lang="ja-JP" altLang="en-US" sz="1400" b="1" dirty="0" smtClean="0"/>
              <a:t>（オリジナルのタイトルも入れることができます）</a:t>
            </a:r>
            <a:endParaRPr kumimoji="1" lang="ja-JP" altLang="en-US" sz="1400" b="1" dirty="0"/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031FA09C-FE9A-4433-93AE-9D9BD70D76F3}"/>
              </a:ext>
            </a:extLst>
          </p:cNvPr>
          <p:cNvGrpSpPr/>
          <p:nvPr userDrawn="1"/>
        </p:nvGrpSpPr>
        <p:grpSpPr>
          <a:xfrm rot="10800000">
            <a:off x="6204393" y="-1351238"/>
            <a:ext cx="6803565" cy="1087675"/>
            <a:chOff x="-2114550" y="10191750"/>
            <a:chExt cx="8972550" cy="1695450"/>
          </a:xfrm>
        </p:grpSpPr>
        <p:sp>
          <p:nvSpPr>
            <p:cNvPr id="72" name="角丸四角形 21">
              <a:extLst>
                <a:ext uri="{FF2B5EF4-FFF2-40B4-BE49-F238E27FC236}">
                  <a16:creationId xmlns:a16="http://schemas.microsoft.com/office/drawing/2014/main" id="{92176AD5-B27C-4AFE-8C38-2837B84C648B}"/>
                </a:ext>
              </a:extLst>
            </p:cNvPr>
            <p:cNvSpPr/>
            <p:nvPr/>
          </p:nvSpPr>
          <p:spPr>
            <a:xfrm>
              <a:off x="-2114550" y="10553700"/>
              <a:ext cx="8972550" cy="1333500"/>
            </a:xfrm>
            <a:prstGeom prst="roundRect">
              <a:avLst/>
            </a:prstGeom>
            <a:solidFill>
              <a:srgbClr val="0051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二等辺三角形 72">
              <a:extLst>
                <a:ext uri="{FF2B5EF4-FFF2-40B4-BE49-F238E27FC236}">
                  <a16:creationId xmlns:a16="http://schemas.microsoft.com/office/drawing/2014/main" id="{83E76220-5363-437F-81E3-0959BD60F17C}"/>
                </a:ext>
              </a:extLst>
            </p:cNvPr>
            <p:cNvSpPr/>
            <p:nvPr/>
          </p:nvSpPr>
          <p:spPr>
            <a:xfrm>
              <a:off x="5486400" y="10191750"/>
              <a:ext cx="342900" cy="723900"/>
            </a:xfrm>
            <a:prstGeom prst="triangle">
              <a:avLst/>
            </a:prstGeom>
            <a:solidFill>
              <a:srgbClr val="0051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35910394-29C7-451A-87EA-BA64C9AA8880}"/>
              </a:ext>
            </a:extLst>
          </p:cNvPr>
          <p:cNvSpPr txBox="1"/>
          <p:nvPr userDrawn="1"/>
        </p:nvSpPr>
        <p:spPr>
          <a:xfrm>
            <a:off x="6204392" y="-1263523"/>
            <a:ext cx="6803565" cy="593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400" b="1" dirty="0">
                <a:solidFill>
                  <a:schemeClr val="bg1"/>
                </a:solidFill>
                <a:latin typeface="+mn-ea"/>
              </a:rPr>
              <a:t>タイトルを記入または入れ替えできます。</a:t>
            </a:r>
            <a:endParaRPr kumimoji="1" lang="en-US" altLang="ja-JP" sz="24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75389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67A35D3-E018-4652-B3E8-454A6BCF60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172" y="540000"/>
            <a:ext cx="6557330" cy="1209579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F548252-3B90-4CD4-B0DF-16C744778C92}"/>
              </a:ext>
            </a:extLst>
          </p:cNvPr>
          <p:cNvSpPr txBox="1"/>
          <p:nvPr/>
        </p:nvSpPr>
        <p:spPr>
          <a:xfrm>
            <a:off x="551972" y="9036000"/>
            <a:ext cx="64557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2200" kern="100" dirty="0">
                <a:solidFill>
                  <a:srgbClr val="008F9D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Courier New" panose="02070309020205020404" pitchFamily="49" charset="0"/>
              </a:rPr>
              <a:t>ご理解・ご協力のほどよろしくお願いいたします。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D4318A7-D96B-4C42-9B3A-6A4284F84077}"/>
              </a:ext>
            </a:extLst>
          </p:cNvPr>
          <p:cNvSpPr txBox="1"/>
          <p:nvPr/>
        </p:nvSpPr>
        <p:spPr>
          <a:xfrm>
            <a:off x="551972" y="9724919"/>
            <a:ext cx="6455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ja-JP" sz="2800" dirty="0">
                <a:solidFill>
                  <a:srgbClr val="008F9D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神社名・施設名</a:t>
            </a:r>
            <a:endParaRPr lang="ja-JP" altLang="ja-JP" sz="2800" kern="100" dirty="0">
              <a:solidFill>
                <a:srgbClr val="008F9D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Courier New" panose="02070309020205020404" pitchFamily="49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389A96F-E258-4089-A6D4-77468CA2EC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00" y="2340000"/>
            <a:ext cx="1944628" cy="194462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FBA5506-1646-4C7E-8271-9C58EBF32F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523" y="2340000"/>
            <a:ext cx="1944628" cy="1944628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4C03DC32-EE59-4439-A974-613DBDAC1F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78552" y="1323940"/>
            <a:ext cx="1944628" cy="1944628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FC5D0C51-E1C1-4752-9FA6-765A6633A88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44089" y="3496569"/>
            <a:ext cx="1944628" cy="1944628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3751330D-51C5-4291-B244-9BAE4B6EA2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71298" y="5659386"/>
            <a:ext cx="1944628" cy="1944628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F1394906-152F-4F64-9DE7-0FA26E6334F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000" y="2340000"/>
            <a:ext cx="1944628" cy="1944628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E633046D-CBD8-47CD-9FAB-2979B6133D4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00" y="4572000"/>
            <a:ext cx="1944628" cy="1944628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6A36B582-0DA4-4F12-887D-4992EDA5E53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35217" y="3480107"/>
            <a:ext cx="1944628" cy="1944628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10B5E393-8AA2-463D-8938-5A64F024531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523" y="4572000"/>
            <a:ext cx="1944628" cy="194462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E4567DEF-B0E3-4BA4-B203-53CCA31AE99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71298" y="1311010"/>
            <a:ext cx="1944628" cy="1944628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C32DC98D-C2D7-4DD2-BCC4-0E347CC06EA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05312" y="1311010"/>
            <a:ext cx="1944628" cy="1944628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AB4367F-C718-45D6-8044-49DF07540EF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39326" y="1324566"/>
            <a:ext cx="1944628" cy="1944628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E29D842E-502C-4407-A130-ABEA026BC01B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9046" y="4572000"/>
            <a:ext cx="1944628" cy="1944628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5490A0F4-A06C-4A2A-A120-8E0709474C7D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71298" y="3485198"/>
            <a:ext cx="1944628" cy="1944628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3ADE2684-AA20-400F-AE5B-FE2F81EA7FBE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05312" y="3485198"/>
            <a:ext cx="1944628" cy="1944628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90045B3D-E7B5-4A79-B1BF-FB39B71677D2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00" y="6804000"/>
            <a:ext cx="1944628" cy="1944628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DDE50588-BFFF-4D34-BE61-2B1E5868841F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9046" y="6804000"/>
            <a:ext cx="1944628" cy="1944628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B818C183-CAE8-4A8B-84D1-43B84457DD62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523" y="6804000"/>
            <a:ext cx="1944628" cy="1944628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FE8D7E9E-10BF-440D-8B54-B2259946520A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05312" y="5646456"/>
            <a:ext cx="1944628" cy="1944628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6E697417-7325-427E-907D-8873EA397408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44089" y="5646456"/>
            <a:ext cx="1944628" cy="1944628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A17FF651-5BBD-42AE-88EA-FCEFD20C540E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78552" y="5646456"/>
            <a:ext cx="1944628" cy="1944628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2B21C551-5BA5-4178-84E6-1D36D69E232F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71298" y="7807714"/>
            <a:ext cx="1944628" cy="1944628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CF1160BB-BBD3-45CB-ACFC-CA65A939EEB2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05312" y="7807714"/>
            <a:ext cx="1944628" cy="1944628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B171419B-1678-4CE8-8323-BF31AFED120F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44089" y="7813078"/>
            <a:ext cx="1944628" cy="1944628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82887EE4-B586-401D-AC6F-EF4D0FE67D3E}"/>
              </a:ext>
            </a:extLst>
          </p:cNvPr>
          <p:cNvPicPr>
            <a:picLocks noChangeAspect="1"/>
          </p:cNvPicPr>
          <p:nvPr/>
        </p:nvPicPr>
        <p:blipFill>
          <a:blip r:embed="rId2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598" y="1353026"/>
            <a:ext cx="6115820" cy="519884"/>
          </a:xfrm>
          <a:prstGeom prst="rect">
            <a:avLst/>
          </a:prstGeom>
          <a:ln w="3175">
            <a:solidFill>
              <a:schemeClr val="bg1"/>
            </a:solidFill>
          </a:ln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D23FE129-4356-43E9-A668-36E0E920923A}"/>
              </a:ext>
            </a:extLst>
          </p:cNvPr>
          <p:cNvPicPr>
            <a:picLocks noChangeAspect="1"/>
          </p:cNvPicPr>
          <p:nvPr/>
        </p:nvPicPr>
        <p:blipFill>
          <a:blip r:embed="rId2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668" y="2348347"/>
            <a:ext cx="6557330" cy="1204354"/>
          </a:xfrm>
          <a:prstGeom prst="rect">
            <a:avLst/>
          </a:prstGeom>
          <a:ln w="3175">
            <a:solidFill>
              <a:schemeClr val="bg1"/>
            </a:solidFill>
          </a:ln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F2E0B611-BE36-4A66-BD1E-7D2D15F4B6DA}"/>
              </a:ext>
            </a:extLst>
          </p:cNvPr>
          <p:cNvPicPr>
            <a:picLocks noChangeAspect="1"/>
          </p:cNvPicPr>
          <p:nvPr/>
        </p:nvPicPr>
        <p:blipFill>
          <a:blip r:embed="rId2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760" y="3848801"/>
            <a:ext cx="5564586" cy="532946"/>
          </a:xfrm>
          <a:prstGeom prst="rect">
            <a:avLst/>
          </a:prstGeom>
          <a:ln w="3175">
            <a:solidFill>
              <a:schemeClr val="bg1"/>
            </a:solidFill>
          </a:ln>
        </p:spPr>
      </p:pic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1419347-DC37-464E-8DFB-EB3FE0A27E43}"/>
              </a:ext>
            </a:extLst>
          </p:cNvPr>
          <p:cNvSpPr/>
          <p:nvPr/>
        </p:nvSpPr>
        <p:spPr>
          <a:xfrm>
            <a:off x="8073469" y="4677847"/>
            <a:ext cx="6379529" cy="1349087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4900"/>
              </a:lnSpc>
            </a:pPr>
            <a:r>
              <a:rPr lang="ja-JP" altLang="en-US" sz="4000" b="1" dirty="0" smtClean="0">
                <a:ln w="0"/>
                <a:solidFill>
                  <a:srgbClr val="00908B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ここにオリジナルのタイトルを入れることができます。</a:t>
            </a:r>
            <a:endParaRPr lang="en-US" altLang="ja-JP" sz="4000" b="1" dirty="0">
              <a:ln w="0"/>
              <a:solidFill>
                <a:srgbClr val="00908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D4318A7-D96B-4C42-9B3A-6A4284F84077}"/>
              </a:ext>
            </a:extLst>
          </p:cNvPr>
          <p:cNvSpPr txBox="1"/>
          <p:nvPr/>
        </p:nvSpPr>
        <p:spPr>
          <a:xfrm>
            <a:off x="8073469" y="7376445"/>
            <a:ext cx="3098043" cy="86253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ja-JP" altLang="ja-JP" sz="2800" dirty="0">
                <a:solidFill>
                  <a:srgbClr val="008F9D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神社名・</a:t>
            </a:r>
            <a:r>
              <a:rPr lang="ja-JP" altLang="ja-JP" sz="2800" dirty="0" smtClean="0">
                <a:solidFill>
                  <a:srgbClr val="008F9D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施設名</a:t>
            </a:r>
            <a:endParaRPr lang="en-US" altLang="ja-JP" sz="2800" dirty="0" smtClean="0">
              <a:solidFill>
                <a:srgbClr val="008F9D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r"/>
            <a:r>
              <a:rPr lang="ja-JP" altLang="en-US" sz="2000" kern="100" dirty="0" smtClean="0">
                <a:solidFill>
                  <a:srgbClr val="008F9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電話：〇〇－</a:t>
            </a:r>
            <a:r>
              <a:rPr lang="en-US" altLang="ja-JP" sz="2000" kern="100" dirty="0" smtClean="0">
                <a:solidFill>
                  <a:srgbClr val="008F9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××××</a:t>
            </a:r>
            <a:endParaRPr lang="ja-JP" altLang="ja-JP" sz="2000" kern="100" dirty="0">
              <a:solidFill>
                <a:srgbClr val="008F9D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922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484</TotalTime>
  <Words>33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ＭＳ ゴシック</vt:lpstr>
      <vt:lpstr>游ゴシック</vt:lpstr>
      <vt:lpstr>游ゴシック Light</vt:lpstr>
      <vt:lpstr>Arial</vt:lpstr>
      <vt:lpstr>Calibri</vt:lpstr>
      <vt:lpstr>Calibri Light</vt:lpstr>
      <vt:lpstr>Courier New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神社本庁</dc:creator>
  <cp:lastModifiedBy>軽部 弦</cp:lastModifiedBy>
  <cp:revision>2</cp:revision>
  <dcterms:created xsi:type="dcterms:W3CDTF">2020-08-17T01:44:16Z</dcterms:created>
  <dcterms:modified xsi:type="dcterms:W3CDTF">2020-08-27T23:18:26Z</dcterms:modified>
</cp:coreProperties>
</file>