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F9D"/>
    <a:srgbClr val="009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1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2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342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9928" y="8412379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7685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8445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9928" y="8412379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2440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9279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9928" y="8412379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970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490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9928" y="8412379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05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6354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692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186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04D4271-068A-4B79-A09E-73EFC02D5146}"/>
              </a:ext>
            </a:extLst>
          </p:cNvPr>
          <p:cNvSpPr/>
          <p:nvPr userDrawn="1"/>
        </p:nvSpPr>
        <p:spPr>
          <a:xfrm>
            <a:off x="7737696" y="1"/>
            <a:ext cx="7429733" cy="9083173"/>
          </a:xfrm>
          <a:prstGeom prst="rect">
            <a:avLst/>
          </a:prstGeom>
          <a:noFill/>
          <a:ln>
            <a:solidFill>
              <a:srgbClr val="0052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47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CB71E9F-CD36-4384-8330-D2E33BF5A4EF}"/>
              </a:ext>
            </a:extLst>
          </p:cNvPr>
          <p:cNvSpPr/>
          <p:nvPr userDrawn="1"/>
        </p:nvSpPr>
        <p:spPr>
          <a:xfrm>
            <a:off x="7737698" y="0"/>
            <a:ext cx="7429732" cy="1162594"/>
          </a:xfrm>
          <a:prstGeom prst="rect">
            <a:avLst/>
          </a:prstGeom>
          <a:solidFill>
            <a:srgbClr val="0051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2800" b="1" dirty="0" smtClean="0"/>
              <a:t>タイトル・その他</a:t>
            </a:r>
            <a:endParaRPr kumimoji="1" lang="en-US" altLang="ja-JP" sz="2800" b="1" dirty="0" smtClean="0"/>
          </a:p>
          <a:p>
            <a:pPr algn="ctr">
              <a:lnSpc>
                <a:spcPct val="150000"/>
              </a:lnSpc>
            </a:pPr>
            <a:r>
              <a:rPr kumimoji="1" lang="ja-JP" altLang="en-US" sz="1800" b="1" dirty="0" smtClean="0"/>
              <a:t>（オリジナルのタイトルも入れることができます）</a:t>
            </a:r>
            <a:endParaRPr kumimoji="1" lang="ja-JP" altLang="en-US" sz="1800" b="1" dirty="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AD8A0346-873A-4639-9120-F0532E47363A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000" y="2340000"/>
            <a:ext cx="3024000" cy="302400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45F9D519-78C5-4343-AD5A-ABC9B34A9391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0000" y="2340000"/>
            <a:ext cx="3024000" cy="302400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C0CCAFFD-7768-4340-8E8F-FC8A6496085A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0000" y="5724000"/>
            <a:ext cx="3024000" cy="3024000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AF631C5B-3AB4-4922-9740-AA973D4978BD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000" y="5724000"/>
            <a:ext cx="3024000" cy="3024000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F5195310-ACF8-46F3-AF03-ACEDD8A9C830}"/>
              </a:ext>
            </a:extLst>
          </p:cNvPr>
          <p:cNvSpPr/>
          <p:nvPr userDrawn="1"/>
        </p:nvSpPr>
        <p:spPr>
          <a:xfrm>
            <a:off x="-13721080" y="1"/>
            <a:ext cx="13411905" cy="17786554"/>
          </a:xfrm>
          <a:prstGeom prst="rect">
            <a:avLst/>
          </a:prstGeom>
          <a:noFill/>
          <a:ln>
            <a:solidFill>
              <a:srgbClr val="0052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47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63F4F7B-D0DF-40EF-93E1-FFE5B8ECF5E2}"/>
              </a:ext>
            </a:extLst>
          </p:cNvPr>
          <p:cNvSpPr/>
          <p:nvPr userDrawn="1"/>
        </p:nvSpPr>
        <p:spPr>
          <a:xfrm>
            <a:off x="-13721081" y="0"/>
            <a:ext cx="13411903" cy="1162594"/>
          </a:xfrm>
          <a:prstGeom prst="rect">
            <a:avLst/>
          </a:prstGeom>
          <a:solidFill>
            <a:srgbClr val="0051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500"/>
              </a:lnSpc>
            </a:pPr>
            <a:r>
              <a:rPr kumimoji="1" lang="ja-JP" altLang="en-US" sz="3200" b="1" dirty="0" smtClean="0"/>
              <a:t>コロナウイルス感染症対策ピクトグラム</a:t>
            </a:r>
            <a:endParaRPr kumimoji="1" lang="en-US" altLang="ja-JP" sz="3200" b="1" dirty="0" smtClean="0"/>
          </a:p>
          <a:p>
            <a:pPr algn="ctr">
              <a:lnSpc>
                <a:spcPts val="3500"/>
              </a:lnSpc>
            </a:pPr>
            <a:r>
              <a:rPr kumimoji="1" lang="ja-JP" altLang="en-US" sz="2000" b="1" dirty="0" smtClean="0"/>
              <a:t>（該当するピクトグラムを選んでポスターに移動します）</a:t>
            </a:r>
            <a:endParaRPr kumimoji="1" lang="ja-JP" altLang="en-US" sz="2000" b="1" dirty="0"/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031FA09C-FE9A-4433-93AE-9D9BD70D76F3}"/>
              </a:ext>
            </a:extLst>
          </p:cNvPr>
          <p:cNvGrpSpPr/>
          <p:nvPr userDrawn="1"/>
        </p:nvGrpSpPr>
        <p:grpSpPr>
          <a:xfrm rot="10800000">
            <a:off x="7737696" y="9502603"/>
            <a:ext cx="5735411" cy="1015039"/>
            <a:chOff x="-2114550" y="10553700"/>
            <a:chExt cx="9654199" cy="1333500"/>
          </a:xfrm>
        </p:grpSpPr>
        <p:sp>
          <p:nvSpPr>
            <p:cNvPr id="17" name="角丸四角形 21">
              <a:extLst>
                <a:ext uri="{FF2B5EF4-FFF2-40B4-BE49-F238E27FC236}">
                  <a16:creationId xmlns:a16="http://schemas.microsoft.com/office/drawing/2014/main" id="{92176AD5-B27C-4AFE-8C38-2837B84C648B}"/>
                </a:ext>
              </a:extLst>
            </p:cNvPr>
            <p:cNvSpPr/>
            <p:nvPr/>
          </p:nvSpPr>
          <p:spPr>
            <a:xfrm>
              <a:off x="-2114550" y="10553700"/>
              <a:ext cx="8972550" cy="1333500"/>
            </a:xfrm>
            <a:prstGeom prst="roundRect">
              <a:avLst/>
            </a:prstGeom>
            <a:solidFill>
              <a:srgbClr val="0051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二等辺三角形 18">
              <a:extLst>
                <a:ext uri="{FF2B5EF4-FFF2-40B4-BE49-F238E27FC236}">
                  <a16:creationId xmlns:a16="http://schemas.microsoft.com/office/drawing/2014/main" id="{83E76220-5363-437F-81E3-0959BD60F17C}"/>
                </a:ext>
              </a:extLst>
            </p:cNvPr>
            <p:cNvSpPr/>
            <p:nvPr/>
          </p:nvSpPr>
          <p:spPr>
            <a:xfrm rot="16432846" flipV="1">
              <a:off x="6500760" y="10748261"/>
              <a:ext cx="949579" cy="1128199"/>
            </a:xfrm>
            <a:prstGeom prst="triangle">
              <a:avLst>
                <a:gd name="adj" fmla="val 65636"/>
              </a:avLst>
            </a:prstGeom>
            <a:solidFill>
              <a:srgbClr val="0051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5910394-29C7-451A-87EA-BA64C9AA8880}"/>
              </a:ext>
            </a:extLst>
          </p:cNvPr>
          <p:cNvSpPr txBox="1"/>
          <p:nvPr userDrawn="1"/>
        </p:nvSpPr>
        <p:spPr>
          <a:xfrm>
            <a:off x="7737696" y="9661666"/>
            <a:ext cx="6555912" cy="593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400" b="1" dirty="0" smtClean="0">
                <a:solidFill>
                  <a:schemeClr val="bg1"/>
                </a:solidFill>
                <a:latin typeface="+mn-ea"/>
              </a:rPr>
              <a:t>神社名・施設名をいれましょう。</a:t>
            </a:r>
            <a:endParaRPr kumimoji="1" lang="en-US" altLang="ja-JP" sz="2400" b="1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75389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29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67A35D3-E018-4652-B3E8-454A6BCF60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172" y="540000"/>
            <a:ext cx="6557330" cy="120957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82887EE4-B586-401D-AC6F-EF4D0FE67D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1311" y="1721744"/>
            <a:ext cx="6115820" cy="51988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D23FE129-4356-43E9-A668-36E0E92092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0556" y="2778460"/>
            <a:ext cx="6557330" cy="120435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F2E0B611-BE36-4A66-BD1E-7D2D15F4B6D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6928" y="4629248"/>
            <a:ext cx="5564586" cy="532946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4C88B15-7884-4D97-B5C9-E28FC50E362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000" y="2340000"/>
            <a:ext cx="3023622" cy="3023622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3B7F656B-C6E7-4D5D-8B42-3535210AC34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0000" y="2340000"/>
            <a:ext cx="3023622" cy="3023622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AB317EE6-BB3A-44F0-8BC2-69F60B43FE5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324713" y="4671857"/>
            <a:ext cx="3023622" cy="3023622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DAFF76B0-5F4C-4CFB-9E07-8A70CDED21C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58300" y="1477066"/>
            <a:ext cx="3023622" cy="3023622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F548252-3B90-4CD4-B0DF-16C744778C92}"/>
              </a:ext>
            </a:extLst>
          </p:cNvPr>
          <p:cNvSpPr txBox="1"/>
          <p:nvPr/>
        </p:nvSpPr>
        <p:spPr>
          <a:xfrm>
            <a:off x="551972" y="9036000"/>
            <a:ext cx="64557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2200" kern="100" dirty="0">
                <a:solidFill>
                  <a:srgbClr val="008F9D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Courier New" panose="02070309020205020404" pitchFamily="49" charset="0"/>
              </a:rPr>
              <a:t>ご理解・ご協力のほどよろしくお願いいたします。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D4318A7-D96B-4C42-9B3A-6A4284F84077}"/>
              </a:ext>
            </a:extLst>
          </p:cNvPr>
          <p:cNvSpPr txBox="1"/>
          <p:nvPr/>
        </p:nvSpPr>
        <p:spPr>
          <a:xfrm>
            <a:off x="551972" y="9724919"/>
            <a:ext cx="6455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ja-JP" sz="2800" dirty="0">
                <a:solidFill>
                  <a:srgbClr val="008F9D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神社名・施設名</a:t>
            </a:r>
            <a:endParaRPr lang="ja-JP" altLang="ja-JP" sz="2800" kern="100" dirty="0">
              <a:solidFill>
                <a:srgbClr val="008F9D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Courier New" panose="02070309020205020404" pitchFamily="49" charset="0"/>
            </a:endParaRP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47892180-885C-4583-8E00-45F22A9E36B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324713" y="1477193"/>
            <a:ext cx="3023622" cy="3023622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A084E5F3-BDF9-4A37-A37B-D1E19BAA27B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546" y="5724000"/>
            <a:ext cx="3023622" cy="3023622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2299BC05-7CAE-4DA0-850D-5E4F3D0F1DF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986093" y="1477193"/>
            <a:ext cx="3023622" cy="3023622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A2D7EA6E-0749-4C44-82B9-69775B88C97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16783" y="1477193"/>
            <a:ext cx="3023622" cy="3023622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4626EC27-3321-4575-A31C-DB4267D9A7C0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0000" y="5730282"/>
            <a:ext cx="3023622" cy="3023622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4973CCB1-F00B-474A-A1E3-F61068F011F4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55403" y="4671857"/>
            <a:ext cx="3023622" cy="3023622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07807C03-3F90-4CD1-9532-778F859ADAFE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986093" y="4671857"/>
            <a:ext cx="3023622" cy="3023622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F0BDA7EF-3D40-473E-88ED-617E121643C4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16783" y="4671857"/>
            <a:ext cx="3023622" cy="3023622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0CF941AA-E0C6-4DDC-AD34-163BB6086502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324713" y="7866521"/>
            <a:ext cx="3023622" cy="3023622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EB46C574-A56B-4875-8366-4B4E4358976A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55403" y="7866521"/>
            <a:ext cx="3023622" cy="3023622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351675EF-2E97-4163-9B69-F59CE7AF387F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986093" y="7866521"/>
            <a:ext cx="3023622" cy="3023622"/>
          </a:xfrm>
          <a:prstGeom prst="rect">
            <a:avLst/>
          </a:prstGeom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C9BBEC27-1234-4836-A51D-1AC59D045609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16783" y="7866521"/>
            <a:ext cx="3023622" cy="3023622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55254893-F29D-498A-8AF9-9C0762D8A81D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324713" y="11058621"/>
            <a:ext cx="3023622" cy="3023622"/>
          </a:xfrm>
          <a:prstGeom prst="rect">
            <a:avLst/>
          </a:prstGeom>
        </p:spPr>
      </p:pic>
      <p:pic>
        <p:nvPicPr>
          <p:cNvPr id="49" name="図 48">
            <a:extLst>
              <a:ext uri="{FF2B5EF4-FFF2-40B4-BE49-F238E27FC236}">
                <a16:creationId xmlns:a16="http://schemas.microsoft.com/office/drawing/2014/main" id="{798231D7-C3B3-41B6-A72B-3FEDAA8A569E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55403" y="11058621"/>
            <a:ext cx="3023622" cy="3023622"/>
          </a:xfrm>
          <a:prstGeom prst="rect">
            <a:avLst/>
          </a:prstGeom>
        </p:spPr>
      </p:pic>
      <p:pic>
        <p:nvPicPr>
          <p:cNvPr id="51" name="図 50">
            <a:extLst>
              <a:ext uri="{FF2B5EF4-FFF2-40B4-BE49-F238E27FC236}">
                <a16:creationId xmlns:a16="http://schemas.microsoft.com/office/drawing/2014/main" id="{C8EECF07-5754-4C43-B019-E871943A2D5A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986093" y="11058621"/>
            <a:ext cx="3023622" cy="3023622"/>
          </a:xfrm>
          <a:prstGeom prst="rect">
            <a:avLst/>
          </a:prstGeom>
        </p:spPr>
      </p:pic>
      <p:pic>
        <p:nvPicPr>
          <p:cNvPr id="53" name="図 52">
            <a:extLst>
              <a:ext uri="{FF2B5EF4-FFF2-40B4-BE49-F238E27FC236}">
                <a16:creationId xmlns:a16="http://schemas.microsoft.com/office/drawing/2014/main" id="{442CE322-2271-4D05-9FED-ACAA5410531D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16783" y="11058621"/>
            <a:ext cx="3023622" cy="3023622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766A4E18-2E29-4A69-9D04-2522A8AEF78E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324713" y="14250721"/>
            <a:ext cx="3023622" cy="3023622"/>
          </a:xfrm>
          <a:prstGeom prst="rect">
            <a:avLst/>
          </a:prstGeom>
        </p:spPr>
      </p:pic>
      <p:pic>
        <p:nvPicPr>
          <p:cNvPr id="57" name="図 56">
            <a:extLst>
              <a:ext uri="{FF2B5EF4-FFF2-40B4-BE49-F238E27FC236}">
                <a16:creationId xmlns:a16="http://schemas.microsoft.com/office/drawing/2014/main" id="{CA3D6AE2-16D0-4EF4-A70E-FFBDE0377432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55403" y="14250721"/>
            <a:ext cx="3023622" cy="3023622"/>
          </a:xfrm>
          <a:prstGeom prst="rect">
            <a:avLst/>
          </a:prstGeom>
        </p:spPr>
      </p:pic>
      <p:pic>
        <p:nvPicPr>
          <p:cNvPr id="59" name="図 58">
            <a:extLst>
              <a:ext uri="{FF2B5EF4-FFF2-40B4-BE49-F238E27FC236}">
                <a16:creationId xmlns:a16="http://schemas.microsoft.com/office/drawing/2014/main" id="{1A89B9A8-5BC7-4331-A804-E6E601A12A49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986093" y="14250721"/>
            <a:ext cx="3023622" cy="3023622"/>
          </a:xfrm>
          <a:prstGeom prst="rect">
            <a:avLst/>
          </a:prstGeom>
        </p:spPr>
      </p:pic>
      <p:pic>
        <p:nvPicPr>
          <p:cNvPr id="61" name="図 60">
            <a:extLst>
              <a:ext uri="{FF2B5EF4-FFF2-40B4-BE49-F238E27FC236}">
                <a16:creationId xmlns:a16="http://schemas.microsoft.com/office/drawing/2014/main" id="{408EE4C9-EF5C-4041-B292-ECFA7DE76C73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16783" y="14211860"/>
            <a:ext cx="3023622" cy="3023622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D4318A7-D96B-4C42-9B3A-6A4284F84077}"/>
              </a:ext>
            </a:extLst>
          </p:cNvPr>
          <p:cNvSpPr txBox="1"/>
          <p:nvPr/>
        </p:nvSpPr>
        <p:spPr>
          <a:xfrm>
            <a:off x="8138093" y="7618991"/>
            <a:ext cx="3098043" cy="86253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ja-JP" altLang="ja-JP" sz="2800" dirty="0">
                <a:solidFill>
                  <a:srgbClr val="008F9D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神社名・</a:t>
            </a:r>
            <a:r>
              <a:rPr lang="ja-JP" altLang="ja-JP" sz="2800" dirty="0" smtClean="0">
                <a:solidFill>
                  <a:srgbClr val="008F9D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施設名</a:t>
            </a:r>
            <a:endParaRPr lang="en-US" altLang="ja-JP" sz="2800" dirty="0" smtClean="0">
              <a:solidFill>
                <a:srgbClr val="008F9D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algn="r"/>
            <a:r>
              <a:rPr lang="ja-JP" altLang="en-US" sz="2000" kern="100" dirty="0" smtClean="0">
                <a:solidFill>
                  <a:srgbClr val="008F9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電話：〇〇－</a:t>
            </a:r>
            <a:r>
              <a:rPr lang="en-US" altLang="ja-JP" sz="2000" kern="100" dirty="0" smtClean="0">
                <a:solidFill>
                  <a:srgbClr val="008F9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××××</a:t>
            </a:r>
            <a:endParaRPr lang="ja-JP" altLang="ja-JP" sz="2000" kern="100" dirty="0">
              <a:solidFill>
                <a:srgbClr val="008F9D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Courier New" panose="02070309020205020404" pitchFamily="49" charset="0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1419347-DC37-464E-8DFB-EB3FE0A27E43}"/>
              </a:ext>
            </a:extLst>
          </p:cNvPr>
          <p:cNvSpPr/>
          <p:nvPr/>
        </p:nvSpPr>
        <p:spPr>
          <a:xfrm>
            <a:off x="8280556" y="5509124"/>
            <a:ext cx="6379529" cy="1349087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4900"/>
              </a:lnSpc>
            </a:pPr>
            <a:r>
              <a:rPr lang="ja-JP" altLang="en-US" sz="4000" b="1" dirty="0" smtClean="0">
                <a:ln w="0"/>
                <a:solidFill>
                  <a:srgbClr val="00908B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ここにオリジナルのタイトルを入れることができます。</a:t>
            </a:r>
            <a:endParaRPr lang="en-US" altLang="ja-JP" sz="4000" b="1" dirty="0">
              <a:ln w="0"/>
              <a:solidFill>
                <a:srgbClr val="00908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9922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470</TotalTime>
  <Words>33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ＭＳ ゴシック</vt:lpstr>
      <vt:lpstr>游ゴシック</vt:lpstr>
      <vt:lpstr>游ゴシック Light</vt:lpstr>
      <vt:lpstr>Arial</vt:lpstr>
      <vt:lpstr>Calibri</vt:lpstr>
      <vt:lpstr>Calibri Light</vt:lpstr>
      <vt:lpstr>Courier New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神社本庁</dc:creator>
  <cp:lastModifiedBy>軽部 弦</cp:lastModifiedBy>
  <cp:revision>2</cp:revision>
  <dcterms:created xsi:type="dcterms:W3CDTF">2020-08-17T01:44:16Z</dcterms:created>
  <dcterms:modified xsi:type="dcterms:W3CDTF">2020-08-27T23:21:36Z</dcterms:modified>
</cp:coreProperties>
</file>