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9D"/>
    <a:srgbClr val="00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42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  <a:prstGeom prst="rect">
            <a:avLst/>
          </a:prstGeo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01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1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81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70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  <a:prstGeom prst="rect">
            <a:avLst/>
          </a:prstGeo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8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65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19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1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92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6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229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425F4BB-B6D4-417A-9FB5-9A985A18F985}"/>
              </a:ext>
            </a:extLst>
          </p:cNvPr>
          <p:cNvSpPr/>
          <p:nvPr userDrawn="1"/>
        </p:nvSpPr>
        <p:spPr>
          <a:xfrm>
            <a:off x="10891919" y="-1"/>
            <a:ext cx="10231810" cy="12383999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293899-B6AD-436B-A252-1486A205927F}"/>
              </a:ext>
            </a:extLst>
          </p:cNvPr>
          <p:cNvSpPr/>
          <p:nvPr userDrawn="1"/>
        </p:nvSpPr>
        <p:spPr>
          <a:xfrm>
            <a:off x="10891920" y="-1"/>
            <a:ext cx="10231809" cy="1511560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3600" b="1" dirty="0" smtClean="0"/>
              <a:t>タイトル・その他</a:t>
            </a:r>
            <a:endParaRPr kumimoji="1" lang="en-US" altLang="ja-JP" sz="36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/>
              <a:t>（オリジナルのタイトルも入れることができます）</a:t>
            </a:r>
            <a:endParaRPr kumimoji="1" lang="ja-JP" altLang="en-US" sz="2000" b="1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24327DF-FEDB-4565-BE47-B03ABD982C55}"/>
              </a:ext>
            </a:extLst>
          </p:cNvPr>
          <p:cNvSpPr/>
          <p:nvPr userDrawn="1"/>
        </p:nvSpPr>
        <p:spPr>
          <a:xfrm>
            <a:off x="-13008626" y="0"/>
            <a:ext cx="12838521" cy="15119349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65A6075-E449-42C7-8FBC-AB0B0AA814B1}"/>
              </a:ext>
            </a:extLst>
          </p:cNvPr>
          <p:cNvSpPr/>
          <p:nvPr userDrawn="1"/>
        </p:nvSpPr>
        <p:spPr>
          <a:xfrm>
            <a:off x="-13008624" y="-1"/>
            <a:ext cx="12838519" cy="1511560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3600" b="1" dirty="0" smtClean="0"/>
              <a:t>コロナウイルス感染症対策ピクトグラム</a:t>
            </a:r>
            <a:endParaRPr kumimoji="1" lang="en-US" altLang="ja-JP" sz="36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/>
              <a:t>（該当するピクトグラムを選んでポスターに移動します）</a:t>
            </a:r>
            <a:endParaRPr kumimoji="1" lang="ja-JP" altLang="en-US" sz="2000" b="1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F6E2B9F-C350-48C7-8045-169849DC89B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00" y="3312000"/>
            <a:ext cx="2736000" cy="27360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A6B28B6F-36FB-45CA-8CD7-0A1BBBCD485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0" y="3312000"/>
            <a:ext cx="2736000" cy="273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69F615A8-10B0-4591-AE6F-C762B38663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3312000"/>
            <a:ext cx="2736000" cy="27360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5765761-6513-4E31-9C04-1B773D59F5D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6480000"/>
            <a:ext cx="2736000" cy="273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FDEC73B-1665-4E79-8344-603ACDE277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0" y="6480000"/>
            <a:ext cx="2736000" cy="273600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C2BEED67-8230-4F57-96E3-94B6E21D70E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00" y="6480000"/>
            <a:ext cx="2736000" cy="273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DF4EEC78-80A1-43C2-BB88-7D692CDD7CC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00" y="9648000"/>
            <a:ext cx="2736000" cy="27360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1C4CD5E7-B21C-4BBF-B789-C88CB1B33D0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0" y="9648000"/>
            <a:ext cx="2736000" cy="2736000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C0F91EBB-0ED9-4EEC-87E2-79D3BD9F555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9648000"/>
            <a:ext cx="2736000" cy="2736000"/>
          </a:xfrm>
          <a:prstGeom prst="rect">
            <a:avLst/>
          </a:prstGeom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31FA09C-FE9A-4433-93AE-9D9BD70D76F3}"/>
              </a:ext>
            </a:extLst>
          </p:cNvPr>
          <p:cNvGrpSpPr/>
          <p:nvPr userDrawn="1"/>
        </p:nvGrpSpPr>
        <p:grpSpPr>
          <a:xfrm rot="10800000">
            <a:off x="11059869" y="13137501"/>
            <a:ext cx="7843950" cy="1354256"/>
            <a:chOff x="-2114550" y="10553700"/>
            <a:chExt cx="9654199" cy="1333500"/>
          </a:xfrm>
        </p:grpSpPr>
        <p:sp>
          <p:nvSpPr>
            <p:cNvPr id="21" name="角丸四角形 21">
              <a:extLst>
                <a:ext uri="{FF2B5EF4-FFF2-40B4-BE49-F238E27FC236}">
                  <a16:creationId xmlns:a16="http://schemas.microsoft.com/office/drawing/2014/main" id="{92176AD5-B27C-4AFE-8C38-2837B84C648B}"/>
                </a:ext>
              </a:extLst>
            </p:cNvPr>
            <p:cNvSpPr/>
            <p:nvPr/>
          </p:nvSpPr>
          <p:spPr>
            <a:xfrm>
              <a:off x="-2114550" y="10553700"/>
              <a:ext cx="8972550" cy="1333500"/>
            </a:xfrm>
            <a:prstGeom prst="roundRect">
              <a:avLst/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83E76220-5363-437F-81E3-0959BD60F17C}"/>
                </a:ext>
              </a:extLst>
            </p:cNvPr>
            <p:cNvSpPr/>
            <p:nvPr/>
          </p:nvSpPr>
          <p:spPr>
            <a:xfrm rot="16432846" flipV="1">
              <a:off x="6500760" y="10748261"/>
              <a:ext cx="949579" cy="1128199"/>
            </a:xfrm>
            <a:prstGeom prst="triangle">
              <a:avLst>
                <a:gd name="adj" fmla="val 65636"/>
              </a:avLst>
            </a:prstGeom>
            <a:solidFill>
              <a:srgbClr val="0051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5910394-29C7-451A-87EA-BA64C9AA8880}"/>
              </a:ext>
            </a:extLst>
          </p:cNvPr>
          <p:cNvSpPr txBox="1"/>
          <p:nvPr userDrawn="1"/>
        </p:nvSpPr>
        <p:spPr>
          <a:xfrm>
            <a:off x="11840153" y="13434301"/>
            <a:ext cx="6803565" cy="76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3200" b="1" dirty="0" smtClean="0">
                <a:solidFill>
                  <a:schemeClr val="bg1"/>
                </a:solidFill>
                <a:latin typeface="+mn-ea"/>
              </a:rPr>
              <a:t>神社名・施設名をいれましょう。</a:t>
            </a:r>
            <a:endParaRPr kumimoji="1" lang="en-US" altLang="ja-JP" sz="32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144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F548252-3B90-4CD4-B0DF-16C744778C92}"/>
              </a:ext>
            </a:extLst>
          </p:cNvPr>
          <p:cNvSpPr txBox="1"/>
          <p:nvPr/>
        </p:nvSpPr>
        <p:spPr>
          <a:xfrm>
            <a:off x="809999" y="12816000"/>
            <a:ext cx="90916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100" kern="100" dirty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ご理解・ご協力のほどよろしくお願いいたします。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3445924" y="13752000"/>
            <a:ext cx="6455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ja-JP" sz="4000" dirty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神社名・施設名</a:t>
            </a:r>
            <a:endParaRPr lang="ja-JP" altLang="ja-JP" sz="4000" kern="100" dirty="0">
              <a:solidFill>
                <a:srgbClr val="008F9D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C93AC08-6998-4810-9347-E37BEB8D597E}"/>
              </a:ext>
            </a:extLst>
          </p:cNvPr>
          <p:cNvSpPr/>
          <p:nvPr/>
        </p:nvSpPr>
        <p:spPr>
          <a:xfrm>
            <a:off x="11603503" y="7165685"/>
            <a:ext cx="8960812" cy="13826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900"/>
              </a:lnSpc>
            </a:pPr>
            <a:r>
              <a:rPr lang="ja-JP" altLang="en-US" sz="5400" b="1" dirty="0">
                <a:ln w="0"/>
                <a:solidFill>
                  <a:srgbClr val="00908B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ここにオリジナルのタイトルを入れることができます。</a:t>
            </a:r>
            <a:endParaRPr lang="en-US" altLang="ja-JP" sz="5400" b="1" dirty="0">
              <a:ln w="0"/>
              <a:solidFill>
                <a:srgbClr val="00908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880C37D3-C6BA-467F-B1AB-AA54722477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057" y="792000"/>
            <a:ext cx="9271698" cy="170856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58B333FB-FF26-4F8B-B11A-B4B56F549F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3503" y="2253716"/>
            <a:ext cx="8649928" cy="73149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AE8EC30-6C63-4494-AF68-9F637CFDC8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3503" y="3468814"/>
            <a:ext cx="9271698" cy="170072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522F4BD6-0247-4A46-BD21-F4B6207334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3503" y="5743885"/>
            <a:ext cx="7858346" cy="74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6DD19F4-95BE-4020-859B-C7E3148F6B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99" y="3312000"/>
            <a:ext cx="2737110" cy="2737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68BCB67-4F17-4527-ADD3-C3D38A7005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0" y="3312000"/>
            <a:ext cx="2737110" cy="273711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D3383D2-EBBF-4CDF-BC75-429BE229DD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31859" y="5092579"/>
            <a:ext cx="2737110" cy="273711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A9B6CD8-F901-4B2C-BA97-D61C916908C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55083" y="1943445"/>
            <a:ext cx="2737110" cy="273711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1D24C31-3428-4F53-B931-774E3DF783F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4624" y="5169540"/>
            <a:ext cx="2737110" cy="273711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4172D8-5B43-4592-8EC7-E6C05B127AB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3312000"/>
            <a:ext cx="2737110" cy="273711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0D10450-5BAA-45B9-BB8D-5DBFA722B84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0" y="6480000"/>
            <a:ext cx="2737110" cy="273711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046B5A0-B146-4B0B-9997-4BF453A551E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53208" y="8280748"/>
            <a:ext cx="2737110" cy="273711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D4DACE0C-C4AC-4A80-A735-F9AE7D74659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6480000"/>
            <a:ext cx="2737110" cy="273711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EE4AA89A-64D5-494A-B1D4-6B91304BD1F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65114" y="1943786"/>
            <a:ext cx="2737110" cy="273711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BA1A7F4A-8BAD-4B23-A7ED-D20CC9F9348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0807" y="1943786"/>
            <a:ext cx="2737110" cy="273711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1AE28E49-276F-4D85-A535-ECF8F0ED482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23083" y="1943786"/>
            <a:ext cx="2737110" cy="273711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FD86A28B-99D0-43AE-865D-F2AC247E435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56" y="6480000"/>
            <a:ext cx="2737110" cy="273711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03252B49-EEB0-4570-A38F-D7087CC32C9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65114" y="5119887"/>
            <a:ext cx="2737110" cy="2737110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43194FF9-D781-4C80-8D0B-EE7265750635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0807" y="5119887"/>
            <a:ext cx="2737110" cy="2737110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871177EE-DA32-4D8A-85AF-7E6020E5F663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128" y="9648000"/>
            <a:ext cx="2737110" cy="2737110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A0602142-F642-41FD-837C-9EDEA69B3DB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56" y="9634063"/>
            <a:ext cx="2737110" cy="2737110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74287027-FB87-4C2C-8E25-36C9A6D20BD1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00" y="9648000"/>
            <a:ext cx="2737110" cy="2737110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58EFD641-1D1C-4C76-AB8F-FCC92C396401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0807" y="8290851"/>
            <a:ext cx="2737110" cy="2737110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043B9E27-C172-477E-BA1C-204BDE73D6F6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29007" y="8290851"/>
            <a:ext cx="2737110" cy="2737110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9C79F548-38E7-495B-AEB2-2C81F39DB3EA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97415" y="8265508"/>
            <a:ext cx="2737110" cy="2737110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BB7B982B-DC51-4A39-9A8C-CFADCA251372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53208" y="11441609"/>
            <a:ext cx="2737110" cy="2737110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CF7C415A-1DFC-492D-B3C4-8187ADFBFD5D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0807" y="11441609"/>
            <a:ext cx="2737110" cy="2737110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298A3706-407C-4F98-92AE-E3215A1780D6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19766" y="11439644"/>
            <a:ext cx="2737110" cy="2737110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11603503" y="10239315"/>
            <a:ext cx="4277199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ja-JP" altLang="ja-JP" sz="40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</a:t>
            </a:r>
            <a:r>
              <a:rPr lang="ja-JP" altLang="ja-JP" sz="4000" dirty="0" smtClean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施設名</a:t>
            </a:r>
            <a:endParaRPr lang="en-US" altLang="ja-JP" sz="4000" dirty="0" smtClean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r"/>
            <a:r>
              <a:rPr lang="ja-JP" altLang="en-US" sz="32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電話：〇〇－</a:t>
            </a:r>
            <a:r>
              <a:rPr lang="en-US" altLang="ja-JP" sz="32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××××</a:t>
            </a:r>
            <a:endParaRPr lang="ja-JP" altLang="ja-JP" sz="32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922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</TotalTime>
  <Words>33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Courier New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神社本庁</dc:creator>
  <cp:lastModifiedBy>軽部 弦</cp:lastModifiedBy>
  <cp:revision>1</cp:revision>
  <dcterms:created xsi:type="dcterms:W3CDTF">2020-08-17T01:44:16Z</dcterms:created>
  <dcterms:modified xsi:type="dcterms:W3CDTF">2020-08-26T02:49:01Z</dcterms:modified>
</cp:coreProperties>
</file>