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9D"/>
    <a:srgbClr val="009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96" autoAdjust="0"/>
    <p:restoredTop sz="94660"/>
  </p:normalViewPr>
  <p:slideViewPr>
    <p:cSldViewPr snapToGrid="0">
      <p:cViewPr>
        <p:scale>
          <a:sx n="33" d="100"/>
          <a:sy n="33" d="100"/>
        </p:scale>
        <p:origin x="4410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  <a:prstGeom prst="rect">
            <a:avLst/>
          </a:prstGeo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017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01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9818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708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  <a:prstGeom prst="rect">
            <a:avLst/>
          </a:prstGeo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9087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3651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199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8142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1926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  <a:prstGeom prst="rect">
            <a:avLst/>
          </a:prstGeo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  <a:prstGeom prst="rect">
            <a:avLst/>
          </a:prstGeo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3062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  <a:prstGeom prst="rect">
            <a:avLst/>
          </a:prstGeo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A5E23DA-E61D-407C-AD4A-B2DF136B2625}" type="datetimeFigureOut">
              <a:rPr kumimoji="1" lang="ja-JP" altLang="en-US" smtClean="0"/>
              <a:t>2020/8/26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096642F9-568E-4AB6-9E66-6D6F7E1A1D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7229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B04C57B-D93F-4CC5-B0B8-584AC45ABFC3}"/>
              </a:ext>
            </a:extLst>
          </p:cNvPr>
          <p:cNvSpPr/>
          <p:nvPr userDrawn="1"/>
        </p:nvSpPr>
        <p:spPr>
          <a:xfrm>
            <a:off x="-20797384" y="1"/>
            <a:ext cx="20147469" cy="26415999"/>
          </a:xfrm>
          <a:prstGeom prst="rect">
            <a:avLst/>
          </a:prstGeom>
          <a:noFill/>
          <a:ln>
            <a:solidFill>
              <a:srgbClr val="0052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47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9E6321C-6CAE-4D24-B8C6-DB5D9EE9E47E}"/>
              </a:ext>
            </a:extLst>
          </p:cNvPr>
          <p:cNvSpPr/>
          <p:nvPr userDrawn="1"/>
        </p:nvSpPr>
        <p:spPr>
          <a:xfrm>
            <a:off x="11059870" y="0"/>
            <a:ext cx="10231810" cy="12384469"/>
          </a:xfrm>
          <a:prstGeom prst="rect">
            <a:avLst/>
          </a:prstGeom>
          <a:noFill/>
          <a:ln>
            <a:solidFill>
              <a:srgbClr val="0052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47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46F21696-6D0A-43C5-B5A8-91E833E10F4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999" y="3313027"/>
            <a:ext cx="4284470" cy="4284470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EA77E9B5-56EA-49F9-9684-6984694D20A7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000" y="3313027"/>
            <a:ext cx="4284470" cy="4284470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8BF94507-4B34-43B1-81C2-C7A4363FD30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999" y="8100000"/>
            <a:ext cx="4284470" cy="4284470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5383D9C6-D4FB-4ACF-9CF4-4BE5A3F62DAB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000" y="8100000"/>
            <a:ext cx="4284470" cy="428447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365A6075-E449-42C7-8FBC-AB0B0AA814B1}"/>
              </a:ext>
            </a:extLst>
          </p:cNvPr>
          <p:cNvSpPr/>
          <p:nvPr userDrawn="1"/>
        </p:nvSpPr>
        <p:spPr>
          <a:xfrm>
            <a:off x="-20797384" y="0"/>
            <a:ext cx="20147469" cy="1511560"/>
          </a:xfrm>
          <a:prstGeom prst="rect">
            <a:avLst/>
          </a:prstGeom>
          <a:solidFill>
            <a:srgbClr val="0051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3600" b="1" dirty="0" smtClean="0"/>
              <a:t>コロナウイルス感染症対策ピクトグラム</a:t>
            </a:r>
            <a:endParaRPr kumimoji="1" lang="en-US" altLang="ja-JP" sz="3600" b="1" dirty="0" smtClean="0"/>
          </a:p>
          <a:p>
            <a:pPr algn="ctr">
              <a:lnSpc>
                <a:spcPct val="150000"/>
              </a:lnSpc>
            </a:pPr>
            <a:r>
              <a:rPr kumimoji="1" lang="ja-JP" altLang="en-US" sz="2000" b="1" dirty="0" smtClean="0"/>
              <a:t>（該当するピクトグラムを選んでポスターに移動します）</a:t>
            </a:r>
            <a:endParaRPr kumimoji="1" lang="ja-JP" altLang="en-US" sz="2000" b="1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FC293899-B6AD-436B-A252-1486A205927F}"/>
              </a:ext>
            </a:extLst>
          </p:cNvPr>
          <p:cNvSpPr/>
          <p:nvPr userDrawn="1"/>
        </p:nvSpPr>
        <p:spPr>
          <a:xfrm>
            <a:off x="11059871" y="0"/>
            <a:ext cx="10231809" cy="1511560"/>
          </a:xfrm>
          <a:prstGeom prst="rect">
            <a:avLst/>
          </a:prstGeom>
          <a:solidFill>
            <a:srgbClr val="0051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3600" b="1" dirty="0" smtClean="0"/>
              <a:t>タイトル・その他</a:t>
            </a:r>
            <a:endParaRPr kumimoji="1" lang="en-US" altLang="ja-JP" sz="3600" b="1" dirty="0" smtClean="0"/>
          </a:p>
          <a:p>
            <a:pPr algn="ctr">
              <a:lnSpc>
                <a:spcPct val="150000"/>
              </a:lnSpc>
            </a:pPr>
            <a:r>
              <a:rPr kumimoji="1" lang="ja-JP" altLang="en-US" sz="2000" b="1" dirty="0" smtClean="0"/>
              <a:t>（オリジナルのタイトルも入れることができます）</a:t>
            </a:r>
            <a:endParaRPr kumimoji="1" lang="ja-JP" altLang="en-US" sz="2000" b="1" dirty="0"/>
          </a:p>
        </p:txBody>
      </p:sp>
      <p:sp>
        <p:nvSpPr>
          <p:cNvPr id="17" name="角丸四角形 21">
            <a:extLst>
              <a:ext uri="{FF2B5EF4-FFF2-40B4-BE49-F238E27FC236}">
                <a16:creationId xmlns:a16="http://schemas.microsoft.com/office/drawing/2014/main" id="{92176AD5-B27C-4AFE-8C38-2837B84C648B}"/>
              </a:ext>
            </a:extLst>
          </p:cNvPr>
          <p:cNvSpPr/>
          <p:nvPr userDrawn="1"/>
        </p:nvSpPr>
        <p:spPr>
          <a:xfrm rot="10800000">
            <a:off x="11747053" y="13101310"/>
            <a:ext cx="7290116" cy="1354256"/>
          </a:xfrm>
          <a:prstGeom prst="roundRect">
            <a:avLst/>
          </a:prstGeom>
          <a:solidFill>
            <a:srgbClr val="0051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二等辺三角形 22">
            <a:extLst>
              <a:ext uri="{FF2B5EF4-FFF2-40B4-BE49-F238E27FC236}">
                <a16:creationId xmlns:a16="http://schemas.microsoft.com/office/drawing/2014/main" id="{83E76220-5363-437F-81E3-0959BD60F17C}"/>
              </a:ext>
            </a:extLst>
          </p:cNvPr>
          <p:cNvSpPr/>
          <p:nvPr userDrawn="1"/>
        </p:nvSpPr>
        <p:spPr>
          <a:xfrm rot="5632846" flipV="1">
            <a:off x="11041665" y="13320112"/>
            <a:ext cx="964359" cy="916652"/>
          </a:xfrm>
          <a:prstGeom prst="triangle">
            <a:avLst>
              <a:gd name="adj" fmla="val 65636"/>
            </a:avLst>
          </a:prstGeom>
          <a:solidFill>
            <a:srgbClr val="0051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5910394-29C7-451A-87EA-BA64C9AA8880}"/>
              </a:ext>
            </a:extLst>
          </p:cNvPr>
          <p:cNvSpPr txBox="1"/>
          <p:nvPr userDrawn="1"/>
        </p:nvSpPr>
        <p:spPr>
          <a:xfrm>
            <a:off x="11840153" y="13434301"/>
            <a:ext cx="6803565" cy="76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3200" b="1" dirty="0" smtClean="0">
                <a:solidFill>
                  <a:schemeClr val="bg1"/>
                </a:solidFill>
                <a:latin typeface="+mn-ea"/>
              </a:rPr>
              <a:t>神社名・施設名をいれましょう。</a:t>
            </a:r>
            <a:endParaRPr kumimoji="1" lang="en-US" altLang="ja-JP" sz="3200" b="1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91447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F548252-3B90-4CD4-B0DF-16C744778C92}"/>
              </a:ext>
            </a:extLst>
          </p:cNvPr>
          <p:cNvSpPr txBox="1"/>
          <p:nvPr/>
        </p:nvSpPr>
        <p:spPr>
          <a:xfrm>
            <a:off x="809999" y="12816000"/>
            <a:ext cx="909165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100" kern="100" dirty="0">
                <a:solidFill>
                  <a:srgbClr val="008F9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Courier New" panose="02070309020205020404" pitchFamily="49" charset="0"/>
              </a:rPr>
              <a:t>ご理解・ご協力のほどよろしくお願いいたします。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D4318A7-D96B-4C42-9B3A-6A4284F84077}"/>
              </a:ext>
            </a:extLst>
          </p:cNvPr>
          <p:cNvSpPr txBox="1"/>
          <p:nvPr/>
        </p:nvSpPr>
        <p:spPr>
          <a:xfrm>
            <a:off x="3445924" y="13752000"/>
            <a:ext cx="64557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ja-JP" sz="4000" dirty="0">
                <a:solidFill>
                  <a:srgbClr val="008F9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神社名・施設名</a:t>
            </a:r>
            <a:endParaRPr lang="ja-JP" altLang="ja-JP" sz="4000" kern="100" dirty="0">
              <a:solidFill>
                <a:srgbClr val="008F9D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Courier New" panose="02070309020205020404" pitchFamily="49" charset="0"/>
            </a:endParaRP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7C93AC08-6998-4810-9347-E37BEB8D597E}"/>
              </a:ext>
            </a:extLst>
          </p:cNvPr>
          <p:cNvSpPr/>
          <p:nvPr/>
        </p:nvSpPr>
        <p:spPr>
          <a:xfrm>
            <a:off x="11902820" y="8365349"/>
            <a:ext cx="8960812" cy="13861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4900"/>
              </a:lnSpc>
            </a:pPr>
            <a:r>
              <a:rPr lang="ja-JP" altLang="en-US" sz="5500" b="1" dirty="0" smtClean="0">
                <a:ln w="0"/>
                <a:solidFill>
                  <a:srgbClr val="008F9D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こここにオリジナルタイトルをいれてください</a:t>
            </a:r>
            <a:endParaRPr lang="ja-JP" altLang="en-US" sz="5500" b="1" dirty="0">
              <a:ln w="0"/>
              <a:solidFill>
                <a:srgbClr val="008F9D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C4FBAD1-02A9-47C7-9F55-009E8EAB61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00" y="3312000"/>
            <a:ext cx="4285497" cy="4285497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081060F4-0AFB-4BF8-9F6E-DD9EB612D1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000" y="3312000"/>
            <a:ext cx="4285497" cy="4285497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B77DEAC9-7C87-46CE-910B-90AE57E8DA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159621" y="1758849"/>
            <a:ext cx="4285497" cy="4285497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03619ECA-F05F-47C3-B63A-E408D23A59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282823" y="1816204"/>
            <a:ext cx="4285497" cy="4285497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880C37D3-C6BA-467F-B1AB-AA547224777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057" y="792000"/>
            <a:ext cx="9271698" cy="1708563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58B333FB-FF26-4F8B-B11A-B4B56F549FA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3220" y="1942818"/>
            <a:ext cx="8649928" cy="73149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4AE8EC30-6C63-4494-AF68-9F637CFDC86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12335" y="3886604"/>
            <a:ext cx="9271698" cy="1700726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522F4BD6-0247-4A46-BD21-F4B62073340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74743" y="6604061"/>
            <a:ext cx="7858346" cy="74455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B77574F5-80A8-4057-B862-C5640C6C8C1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36420" y="1760100"/>
            <a:ext cx="4285497" cy="4285497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D1946014-1E81-4583-AD1F-51652FF4FA8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999" y="8099998"/>
            <a:ext cx="4285497" cy="4285497"/>
          </a:xfrm>
          <a:prstGeom prst="rect">
            <a:avLst/>
          </a:prstGeom>
        </p:spPr>
      </p:pic>
      <p:pic>
        <p:nvPicPr>
          <p:cNvPr id="44" name="図 43">
            <a:extLst>
              <a:ext uri="{FF2B5EF4-FFF2-40B4-BE49-F238E27FC236}">
                <a16:creationId xmlns:a16="http://schemas.microsoft.com/office/drawing/2014/main" id="{F380B061-E791-4A92-AB35-CA150B1B9F3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9999" y="8099998"/>
            <a:ext cx="4285497" cy="4285497"/>
          </a:xfrm>
          <a:prstGeom prst="rect">
            <a:avLst/>
          </a:prstGeom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80A32F35-CFDA-413E-86D6-51C02006433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06020" y="1760100"/>
            <a:ext cx="4285497" cy="4285497"/>
          </a:xfrm>
          <a:prstGeom prst="rect">
            <a:avLst/>
          </a:prstGeom>
        </p:spPr>
      </p:pic>
      <p:pic>
        <p:nvPicPr>
          <p:cNvPr id="52" name="図 51">
            <a:extLst>
              <a:ext uri="{FF2B5EF4-FFF2-40B4-BE49-F238E27FC236}">
                <a16:creationId xmlns:a16="http://schemas.microsoft.com/office/drawing/2014/main" id="{E8504A93-AB56-46F4-B7D0-6D9ADAFE644C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36421" y="6618914"/>
            <a:ext cx="4285497" cy="4285497"/>
          </a:xfrm>
          <a:prstGeom prst="rect">
            <a:avLst/>
          </a:prstGeom>
        </p:spPr>
      </p:pic>
      <p:pic>
        <p:nvPicPr>
          <p:cNvPr id="56" name="図 55">
            <a:extLst>
              <a:ext uri="{FF2B5EF4-FFF2-40B4-BE49-F238E27FC236}">
                <a16:creationId xmlns:a16="http://schemas.microsoft.com/office/drawing/2014/main" id="{A50EA275-17EA-4512-9223-FB741EFEC0D2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159621" y="6618914"/>
            <a:ext cx="4285497" cy="4285497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19298292-0F35-4DAA-BBC2-55C522CC2E33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282820" y="6618914"/>
            <a:ext cx="4285497" cy="4285497"/>
          </a:xfrm>
          <a:prstGeom prst="rect">
            <a:avLst/>
          </a:prstGeom>
        </p:spPr>
      </p:pic>
      <p:pic>
        <p:nvPicPr>
          <p:cNvPr id="64" name="図 63">
            <a:extLst>
              <a:ext uri="{FF2B5EF4-FFF2-40B4-BE49-F238E27FC236}">
                <a16:creationId xmlns:a16="http://schemas.microsoft.com/office/drawing/2014/main" id="{95216986-BB91-4F6E-8E7C-A0007EB4C336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06021" y="6618913"/>
            <a:ext cx="4285497" cy="4285497"/>
          </a:xfrm>
          <a:prstGeom prst="rect">
            <a:avLst/>
          </a:prstGeom>
        </p:spPr>
      </p:pic>
      <p:pic>
        <p:nvPicPr>
          <p:cNvPr id="66" name="図 65">
            <a:extLst>
              <a:ext uri="{FF2B5EF4-FFF2-40B4-BE49-F238E27FC236}">
                <a16:creationId xmlns:a16="http://schemas.microsoft.com/office/drawing/2014/main" id="{398B74D9-AE52-46A6-9FF2-C93D92019195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36421" y="11477728"/>
            <a:ext cx="4285497" cy="4285497"/>
          </a:xfrm>
          <a:prstGeom prst="rect">
            <a:avLst/>
          </a:prstGeom>
        </p:spPr>
      </p:pic>
      <p:pic>
        <p:nvPicPr>
          <p:cNvPr id="68" name="図 67">
            <a:extLst>
              <a:ext uri="{FF2B5EF4-FFF2-40B4-BE49-F238E27FC236}">
                <a16:creationId xmlns:a16="http://schemas.microsoft.com/office/drawing/2014/main" id="{D6D0BDC4-B659-405B-AB34-D2A088097BCB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159621" y="11477727"/>
            <a:ext cx="4285497" cy="4285497"/>
          </a:xfrm>
          <a:prstGeom prst="rect">
            <a:avLst/>
          </a:prstGeom>
        </p:spPr>
      </p:pic>
      <p:pic>
        <p:nvPicPr>
          <p:cNvPr id="70" name="図 69">
            <a:extLst>
              <a:ext uri="{FF2B5EF4-FFF2-40B4-BE49-F238E27FC236}">
                <a16:creationId xmlns:a16="http://schemas.microsoft.com/office/drawing/2014/main" id="{0EDCF5B4-9922-4DA3-8001-22B7FFF38190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282821" y="11477726"/>
            <a:ext cx="4285497" cy="4285497"/>
          </a:xfrm>
          <a:prstGeom prst="rect">
            <a:avLst/>
          </a:prstGeom>
        </p:spPr>
      </p:pic>
      <p:pic>
        <p:nvPicPr>
          <p:cNvPr id="72" name="図 71">
            <a:extLst>
              <a:ext uri="{FF2B5EF4-FFF2-40B4-BE49-F238E27FC236}">
                <a16:creationId xmlns:a16="http://schemas.microsoft.com/office/drawing/2014/main" id="{016D6789-4AFE-425F-91C2-48DE9F0415D6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06021" y="11477725"/>
            <a:ext cx="4285497" cy="4285497"/>
          </a:xfrm>
          <a:prstGeom prst="rect">
            <a:avLst/>
          </a:prstGeom>
        </p:spPr>
      </p:pic>
      <p:pic>
        <p:nvPicPr>
          <p:cNvPr id="74" name="図 73">
            <a:extLst>
              <a:ext uri="{FF2B5EF4-FFF2-40B4-BE49-F238E27FC236}">
                <a16:creationId xmlns:a16="http://schemas.microsoft.com/office/drawing/2014/main" id="{02DC713A-636D-4BA1-88A3-16536EDA350D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36422" y="16308489"/>
            <a:ext cx="4285497" cy="4285497"/>
          </a:xfrm>
          <a:prstGeom prst="rect">
            <a:avLst/>
          </a:prstGeom>
        </p:spPr>
      </p:pic>
      <p:pic>
        <p:nvPicPr>
          <p:cNvPr id="76" name="図 75">
            <a:extLst>
              <a:ext uri="{FF2B5EF4-FFF2-40B4-BE49-F238E27FC236}">
                <a16:creationId xmlns:a16="http://schemas.microsoft.com/office/drawing/2014/main" id="{D66DDC10-E4AD-43E1-A67C-51FF55B48765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159621" y="16308488"/>
            <a:ext cx="4285497" cy="4285497"/>
          </a:xfrm>
          <a:prstGeom prst="rect">
            <a:avLst/>
          </a:prstGeom>
        </p:spPr>
      </p:pic>
      <p:pic>
        <p:nvPicPr>
          <p:cNvPr id="78" name="図 77">
            <a:extLst>
              <a:ext uri="{FF2B5EF4-FFF2-40B4-BE49-F238E27FC236}">
                <a16:creationId xmlns:a16="http://schemas.microsoft.com/office/drawing/2014/main" id="{379691C6-7C03-4DFD-8B3A-CDA8E0064255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282822" y="16336538"/>
            <a:ext cx="4285497" cy="4285497"/>
          </a:xfrm>
          <a:prstGeom prst="rect">
            <a:avLst/>
          </a:prstGeom>
        </p:spPr>
      </p:pic>
      <p:pic>
        <p:nvPicPr>
          <p:cNvPr id="80" name="図 79">
            <a:extLst>
              <a:ext uri="{FF2B5EF4-FFF2-40B4-BE49-F238E27FC236}">
                <a16:creationId xmlns:a16="http://schemas.microsoft.com/office/drawing/2014/main" id="{502FC802-369A-41D2-A8A4-1C9E02EF61F1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06021" y="16308487"/>
            <a:ext cx="4285497" cy="4285497"/>
          </a:xfrm>
          <a:prstGeom prst="rect">
            <a:avLst/>
          </a:prstGeom>
        </p:spPr>
      </p:pic>
      <p:pic>
        <p:nvPicPr>
          <p:cNvPr id="82" name="図 81">
            <a:extLst>
              <a:ext uri="{FF2B5EF4-FFF2-40B4-BE49-F238E27FC236}">
                <a16:creationId xmlns:a16="http://schemas.microsoft.com/office/drawing/2014/main" id="{0CCDE15C-2736-4086-A9AD-62A98FEEDC09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036422" y="21167303"/>
            <a:ext cx="4285497" cy="4285497"/>
          </a:xfrm>
          <a:prstGeom prst="rect">
            <a:avLst/>
          </a:prstGeom>
        </p:spPr>
      </p:pic>
      <p:pic>
        <p:nvPicPr>
          <p:cNvPr id="84" name="図 83">
            <a:extLst>
              <a:ext uri="{FF2B5EF4-FFF2-40B4-BE49-F238E27FC236}">
                <a16:creationId xmlns:a16="http://schemas.microsoft.com/office/drawing/2014/main" id="{9F62453C-FB7D-45A4-B9E4-FB1F48A131F3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159621" y="21139249"/>
            <a:ext cx="4285497" cy="4285497"/>
          </a:xfrm>
          <a:prstGeom prst="rect">
            <a:avLst/>
          </a:prstGeom>
        </p:spPr>
      </p:pic>
      <p:pic>
        <p:nvPicPr>
          <p:cNvPr id="86" name="図 85">
            <a:extLst>
              <a:ext uri="{FF2B5EF4-FFF2-40B4-BE49-F238E27FC236}">
                <a16:creationId xmlns:a16="http://schemas.microsoft.com/office/drawing/2014/main" id="{71BCC19A-7F00-4CFB-BEBC-00FC583E0F14}"/>
              </a:ext>
            </a:extLst>
          </p:cNvPr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282823" y="21139248"/>
            <a:ext cx="4285497" cy="4285497"/>
          </a:xfrm>
          <a:prstGeom prst="rect">
            <a:avLst/>
          </a:prstGeom>
        </p:spPr>
      </p:pic>
      <p:pic>
        <p:nvPicPr>
          <p:cNvPr id="88" name="図 87">
            <a:extLst>
              <a:ext uri="{FF2B5EF4-FFF2-40B4-BE49-F238E27FC236}">
                <a16:creationId xmlns:a16="http://schemas.microsoft.com/office/drawing/2014/main" id="{8E501B6C-06E7-4DF9-A8AB-426851E280ED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06021" y="21167303"/>
            <a:ext cx="4285497" cy="4285497"/>
          </a:xfrm>
          <a:prstGeom prst="rect">
            <a:avLst/>
          </a:prstGeom>
        </p:spPr>
      </p:pic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D4318A7-D96B-4C42-9B3A-6A4284F84077}"/>
              </a:ext>
            </a:extLst>
          </p:cNvPr>
          <p:cNvSpPr txBox="1"/>
          <p:nvPr/>
        </p:nvSpPr>
        <p:spPr>
          <a:xfrm>
            <a:off x="11902820" y="10500572"/>
            <a:ext cx="4277199" cy="12003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ja-JP" altLang="ja-JP" sz="4000" dirty="0">
                <a:solidFill>
                  <a:srgbClr val="008F9D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神社名・</a:t>
            </a:r>
            <a:r>
              <a:rPr lang="ja-JP" altLang="ja-JP" sz="4000" dirty="0" smtClean="0">
                <a:solidFill>
                  <a:srgbClr val="008F9D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施設名</a:t>
            </a:r>
            <a:endParaRPr lang="en-US" altLang="ja-JP" sz="4000" dirty="0" smtClean="0">
              <a:solidFill>
                <a:srgbClr val="008F9D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algn="r"/>
            <a:r>
              <a:rPr lang="ja-JP" altLang="en-US" sz="3200" kern="100" dirty="0" smtClean="0">
                <a:solidFill>
                  <a:srgbClr val="008F9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電話：〇〇－</a:t>
            </a:r>
            <a:r>
              <a:rPr lang="en-US" altLang="ja-JP" sz="3200" kern="100" dirty="0" smtClean="0">
                <a:solidFill>
                  <a:srgbClr val="008F9D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××××</a:t>
            </a:r>
            <a:endParaRPr lang="ja-JP" altLang="ja-JP" sz="3200" kern="100" dirty="0">
              <a:solidFill>
                <a:srgbClr val="008F9D"/>
              </a:solidFill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922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484</TotalTime>
  <Words>29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ＭＳ ゴシック</vt:lpstr>
      <vt:lpstr>游ゴシック</vt:lpstr>
      <vt:lpstr>游ゴシック Light</vt:lpstr>
      <vt:lpstr>Arial</vt:lpstr>
      <vt:lpstr>Calibri</vt:lpstr>
      <vt:lpstr>Calibri Light</vt:lpstr>
      <vt:lpstr>Courier New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神社本庁</dc:creator>
  <cp:lastModifiedBy>軽部 弦</cp:lastModifiedBy>
  <cp:revision>1</cp:revision>
  <dcterms:created xsi:type="dcterms:W3CDTF">2020-08-17T01:44:16Z</dcterms:created>
  <dcterms:modified xsi:type="dcterms:W3CDTF">2020-08-26T02:43:13Z</dcterms:modified>
</cp:coreProperties>
</file>